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6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3" d="100"/>
          <a:sy n="63" d="100"/>
        </p:scale>
        <p:origin x="780" y="6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2/25/2025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5947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48598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80598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5804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09143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1279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30122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57769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2787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1759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98221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26763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9863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18540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38144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025874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67289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8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BCAD085-E8A6-8845-BD4E-CB4CCA059FC4}" type="datetimeFigureOut">
              <a:rPr lang="en-US" smtClean="0"/>
              <a:t>2/25/2025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222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  <p:sldLayoutId id="2147483780" r:id="rId12"/>
    <p:sldLayoutId id="2147483781" r:id="rId13"/>
    <p:sldLayoutId id="2147483782" r:id="rId14"/>
    <p:sldLayoutId id="2147483783" r:id="rId15"/>
    <p:sldLayoutId id="2147483784" r:id="rId16"/>
    <p:sldLayoutId id="2147483785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9120" y="262273"/>
            <a:ext cx="10779760" cy="1067649"/>
          </a:xfrm>
        </p:spPr>
        <p:txBody>
          <a:bodyPr/>
          <a:lstStyle/>
          <a:p>
            <a:r>
              <a:rPr sz="3200" b="1" u="sng" dirty="0"/>
              <a:t>Post </a:t>
            </a:r>
            <a:r>
              <a:rPr sz="2800" b="1" u="sng" dirty="0"/>
              <a:t>Office</a:t>
            </a:r>
            <a:r>
              <a:rPr sz="3200" b="1" u="sng" dirty="0"/>
              <a:t> Passport </a:t>
            </a:r>
            <a:r>
              <a:rPr sz="3200" b="1" u="sng" dirty="0" err="1"/>
              <a:t>Seva</a:t>
            </a:r>
            <a:r>
              <a:rPr sz="3200" b="1" u="sng" dirty="0"/>
              <a:t> Kendra (POPSK) - Complete Guide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89199" y="4199464"/>
            <a:ext cx="7244082" cy="1320802"/>
          </a:xfrm>
        </p:spPr>
        <p:txBody>
          <a:bodyPr>
            <a:noAutofit/>
          </a:bodyPr>
          <a:lstStyle/>
          <a:p>
            <a:r>
              <a:rPr sz="3600" dirty="0"/>
              <a:t>Everything You Need to Know About Applying for a Passport at POPSK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4080" y="1422401"/>
            <a:ext cx="7894320" cy="2578646"/>
          </a:xfrm>
          <a:prstGeom prst="rect">
            <a:avLst/>
          </a:prstGeom>
        </p:spPr>
      </p:pic>
    </p:spTree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330198"/>
            <a:ext cx="9601196" cy="1303867"/>
          </a:xfrm>
        </p:spPr>
        <p:txBody>
          <a:bodyPr/>
          <a:lstStyle/>
          <a:p>
            <a:r>
              <a:rPr b="1" u="sng" dirty="0"/>
              <a:t>Introduction to </a:t>
            </a:r>
            <a:r>
              <a:rPr sz="6600" b="1" u="sng" dirty="0"/>
              <a:t>POPSK</a:t>
            </a:r>
            <a:endParaRPr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4281" y="2445172"/>
            <a:ext cx="9601196" cy="3318936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sz="3600" dirty="0"/>
              <a:t>- POPSK </a:t>
            </a:r>
            <a:r>
              <a:rPr sz="4400" dirty="0"/>
              <a:t>was</a:t>
            </a:r>
            <a:r>
              <a:rPr sz="3600" dirty="0"/>
              <a:t> introduced to expand passport services to more locations.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sz="3600" dirty="0"/>
              <a:t>- Operates in collaboration with India Post and Passport </a:t>
            </a:r>
            <a:r>
              <a:rPr sz="3600" dirty="0" err="1"/>
              <a:t>Seva</a:t>
            </a:r>
            <a:r>
              <a:rPr sz="3600" dirty="0"/>
              <a:t> Kendra.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sz="3600" dirty="0"/>
              <a:t>- Provides passport-related services in remote and semi-urban areas.</a:t>
            </a:r>
          </a:p>
        </p:txBody>
      </p:sp>
    </p:spTree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596052"/>
            <a:ext cx="9601196" cy="1303867"/>
          </a:xfrm>
        </p:spPr>
        <p:txBody>
          <a:bodyPr/>
          <a:lstStyle/>
          <a:p>
            <a:r>
              <a:rPr b="1" u="sng" dirty="0"/>
              <a:t>Services Offered at POPSK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2333412"/>
            <a:ext cx="9601196" cy="3318936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sz="4000" dirty="0"/>
              <a:t>- Issuance of new passports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sz="4000" dirty="0"/>
              <a:t>- Renewal/Re-issuance of expired passports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sz="4000" dirty="0"/>
              <a:t>- Name or address changes in passports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sz="4000" dirty="0"/>
              <a:t>- Issuance of duplicate passports in case of loss/damage</a:t>
            </a:r>
          </a:p>
        </p:txBody>
      </p:sp>
    </p:spTree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u="sng" dirty="0"/>
              <a:t>Difference Between POPSK and PSK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sz="4000" dirty="0"/>
              <a:t>- **POPSK**: Operates within post offices, limited slots, basic verification</a:t>
            </a:r>
          </a:p>
          <a:p>
            <a:pPr>
              <a:buFont typeface="Wingdings" panose="05000000000000000000" pitchFamily="2" charset="2"/>
              <a:buChar char="q"/>
            </a:pPr>
            <a:r>
              <a:rPr sz="4000" dirty="0"/>
              <a:t>- **PSK (Passport </a:t>
            </a:r>
            <a:r>
              <a:rPr sz="4400" dirty="0" err="1"/>
              <a:t>Seva</a:t>
            </a:r>
            <a:r>
              <a:rPr sz="4000" dirty="0"/>
              <a:t> Kendra)**: Full-fledged passport office, faster processing, and </a:t>
            </a:r>
            <a:r>
              <a:rPr sz="4000" dirty="0" err="1"/>
              <a:t>Tatkal</a:t>
            </a:r>
            <a:r>
              <a:rPr sz="4000" dirty="0"/>
              <a:t> services</a:t>
            </a:r>
          </a:p>
        </p:txBody>
      </p:sp>
    </p:spTree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u="sng" dirty="0"/>
              <a:t>How to Apply for a Passport at POPSK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86841" y="2374052"/>
            <a:ext cx="8732519" cy="2035388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sz="2800" dirty="0"/>
              <a:t>1. Visit the official Passport </a:t>
            </a:r>
            <a:r>
              <a:rPr sz="2800" dirty="0" err="1"/>
              <a:t>Seva</a:t>
            </a:r>
            <a:r>
              <a:rPr sz="2800" dirty="0"/>
              <a:t> website: www.passportindia.gov.in</a:t>
            </a:r>
          </a:p>
          <a:p>
            <a:pPr marL="0" indent="0">
              <a:buNone/>
            </a:pPr>
            <a:r>
              <a:rPr sz="2800" dirty="0"/>
              <a:t>2. Register/Login to your account</a:t>
            </a:r>
          </a:p>
          <a:p>
            <a:pPr marL="0" indent="0">
              <a:buNone/>
            </a:pPr>
            <a:r>
              <a:rPr sz="2800" dirty="0"/>
              <a:t>3. Fill out the passport application form</a:t>
            </a:r>
          </a:p>
          <a:p>
            <a:pPr marL="0" indent="0">
              <a:buNone/>
            </a:pPr>
            <a:r>
              <a:rPr sz="2800" dirty="0"/>
              <a:t>4. Choose the nearest POPSK location</a:t>
            </a:r>
          </a:p>
          <a:p>
            <a:pPr marL="0" indent="0">
              <a:buNone/>
            </a:pPr>
            <a:r>
              <a:rPr sz="2800" dirty="0"/>
              <a:t>5. Pay the required fees online</a:t>
            </a:r>
          </a:p>
          <a:p>
            <a:pPr marL="0" indent="0">
              <a:buNone/>
            </a:pPr>
            <a:r>
              <a:rPr sz="2800" dirty="0"/>
              <a:t>6. Schedule an appointment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667172"/>
            <a:ext cx="9601196" cy="1303867"/>
          </a:xfrm>
        </p:spPr>
        <p:txBody>
          <a:bodyPr/>
          <a:lstStyle/>
          <a:p>
            <a:r>
              <a:rPr b="1" u="sng" dirty="0"/>
              <a:t>Documents Required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1612052"/>
            <a:ext cx="9601196" cy="3318936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sz="2000" b="1" i="1" u="sng" dirty="0"/>
              <a:t>- **For Fresh Passport:**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sz="2000" dirty="0"/>
              <a:t>  - </a:t>
            </a:r>
            <a:r>
              <a:rPr sz="2000" dirty="0" err="1"/>
              <a:t>Aadhaar</a:t>
            </a:r>
            <a:r>
              <a:rPr sz="2000" dirty="0"/>
              <a:t> Card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sz="2000" dirty="0"/>
              <a:t>  - Voter ID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sz="2000" dirty="0"/>
              <a:t>  - Birth Certificate (for minors)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sz="2000" dirty="0"/>
              <a:t>  - PAN Card (optional)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sz="2000" dirty="0"/>
              <a:t>  - Address proof (Electricity bill, Bank Statement, etc.)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sz="2000" b="1" i="1" u="sng" dirty="0"/>
              <a:t>- **For Renewal/Re-issuance:**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sz="2000" dirty="0"/>
              <a:t>  - Old passport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sz="2000" dirty="0"/>
              <a:t>  - Address proof (if changed)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sz="2000" dirty="0"/>
              <a:t>  - Affidavits in case of name change, lost passport, etc.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u="sng" dirty="0"/>
              <a:t>Passport Fees Structure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sz="4000" dirty="0"/>
              <a:t>- **Normal Passport (36 pages)**: ₹1,500</a:t>
            </a:r>
          </a:p>
          <a:p>
            <a:pPr marL="0" indent="0">
              <a:buNone/>
            </a:pPr>
            <a:r>
              <a:rPr sz="4000" dirty="0"/>
              <a:t>- **Jumbo Passport (60 pages)**: ₹2,000</a:t>
            </a:r>
          </a:p>
          <a:p>
            <a:pPr marL="0" indent="0">
              <a:buNone/>
            </a:pPr>
            <a:r>
              <a:rPr sz="4000" dirty="0"/>
              <a:t>- **Minor Passport**: ₹1,000</a:t>
            </a:r>
          </a:p>
          <a:p>
            <a:pPr marL="0" indent="0">
              <a:buNone/>
            </a:pPr>
            <a:r>
              <a:rPr sz="4000" dirty="0"/>
              <a:t>- **</a:t>
            </a:r>
            <a:r>
              <a:rPr sz="4000" dirty="0" err="1"/>
              <a:t>Tatkal</a:t>
            </a:r>
            <a:r>
              <a:rPr sz="4000" dirty="0"/>
              <a:t> Services (only at PSK)**: ₹3,500</a:t>
            </a:r>
          </a:p>
        </p:txBody>
      </p:sp>
    </p:spTree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636692"/>
            <a:ext cx="9601196" cy="1303867"/>
          </a:xfrm>
        </p:spPr>
        <p:txBody>
          <a:bodyPr/>
          <a:lstStyle/>
          <a:p>
            <a:r>
              <a:rPr b="1" u="sng" dirty="0"/>
              <a:t>Appointment &amp; Processing Time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sz="3200" dirty="0"/>
              <a:t>- Book an appointment as per availability</a:t>
            </a:r>
          </a:p>
          <a:p>
            <a:pPr>
              <a:buFont typeface="Wingdings" panose="05000000000000000000" pitchFamily="2" charset="2"/>
              <a:buChar char="q"/>
            </a:pPr>
            <a:r>
              <a:rPr sz="3200" dirty="0"/>
              <a:t>- Visit POPSK on the scheduled date with documents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sz="3200" dirty="0"/>
              <a:t>- Verification by officials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sz="3200" dirty="0"/>
              <a:t>- Police verification (if required)</a:t>
            </a:r>
          </a:p>
          <a:p>
            <a:pPr>
              <a:buFont typeface="Wingdings" panose="05000000000000000000" pitchFamily="2" charset="2"/>
              <a:buChar char="q"/>
            </a:pPr>
            <a:r>
              <a:rPr sz="3200" dirty="0"/>
              <a:t>- Passport processing takes 10-15 working days</a:t>
            </a:r>
          </a:p>
        </p:txBody>
      </p:sp>
    </p:spTree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u="sng" dirty="0"/>
              <a:t>Benefits of POPSK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sz="3600" dirty="0"/>
              <a:t>- Easy access for people in small towns and villages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sz="3600" dirty="0"/>
              <a:t>- Reduces congestion at PSKs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sz="3600" dirty="0"/>
              <a:t>- Faster processing for normal applications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sz="3600" dirty="0"/>
              <a:t>- Available in multiple locations across India</a:t>
            </a:r>
          </a:p>
        </p:txBody>
      </p:sp>
    </p:spTree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606212"/>
            <a:ext cx="9601196" cy="1303867"/>
          </a:xfrm>
        </p:spPr>
        <p:txBody>
          <a:bodyPr/>
          <a:lstStyle/>
          <a:p>
            <a:r>
              <a:rPr b="1" u="sng" dirty="0"/>
              <a:t>Important Tips &amp; FAQs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sz="3200" dirty="0"/>
              <a:t>- Always carry original and photocopies of documents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sz="3200" dirty="0"/>
              <a:t>- Arrive at POPSK 15-30 minutes before appointment time</a:t>
            </a:r>
          </a:p>
          <a:p>
            <a:pPr>
              <a:buFont typeface="Wingdings" panose="05000000000000000000" pitchFamily="2" charset="2"/>
              <a:buChar char="q"/>
            </a:pPr>
            <a:r>
              <a:rPr sz="3200" dirty="0"/>
              <a:t>- Check for document updates on the Passport </a:t>
            </a:r>
            <a:r>
              <a:rPr sz="3200" dirty="0" err="1"/>
              <a:t>Seva</a:t>
            </a:r>
            <a:r>
              <a:rPr sz="3200" dirty="0"/>
              <a:t> website</a:t>
            </a:r>
          </a:p>
          <a:p>
            <a:pPr>
              <a:buFont typeface="Wingdings" panose="05000000000000000000" pitchFamily="2" charset="2"/>
              <a:buChar char="q"/>
            </a:pPr>
            <a:r>
              <a:rPr sz="3200" dirty="0"/>
              <a:t>- FAQs on lost passport, delays, and tracking application</a:t>
            </a:r>
          </a:p>
        </p:txBody>
      </p:sp>
    </p:spTree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u="sng" dirty="0"/>
              <a:t>Conclusion &amp; Contact Information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sz="3200" dirty="0"/>
              <a:t>- Applying for a passport at POPSK is simple and efficient</a:t>
            </a:r>
          </a:p>
          <a:p>
            <a:pPr>
              <a:buFont typeface="Wingdings" panose="05000000000000000000" pitchFamily="2" charset="2"/>
              <a:buChar char="q"/>
            </a:pPr>
            <a:r>
              <a:rPr sz="3200" dirty="0"/>
              <a:t>- Ensure all documents are accurate to avoid delays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sz="3200" dirty="0"/>
              <a:t>- Visit www.passportindia.gov.in for official updates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sz="3200" dirty="0"/>
              <a:t>- **Subscribe to INFO4EARN for more informative videos!**</a:t>
            </a:r>
          </a:p>
        </p:txBody>
      </p:sp>
    </p:spTree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Override1.xml><?xml version="1.0" encoding="utf-8"?>
<a:themeOverride xmlns:a="http://schemas.openxmlformats.org/drawingml/2006/main">
  <a:clrScheme name="Organic">
    <a:dk1>
      <a:sysClr val="windowText" lastClr="000000"/>
    </a:dk1>
    <a:lt1>
      <a:sysClr val="window" lastClr="FFFFFF"/>
    </a:lt1>
    <a:dk2>
      <a:srgbClr val="212121"/>
    </a:dk2>
    <a:lt2>
      <a:srgbClr val="DADADA"/>
    </a:lt2>
    <a:accent1>
      <a:srgbClr val="83992A"/>
    </a:accent1>
    <a:accent2>
      <a:srgbClr val="3C9770"/>
    </a:accent2>
    <a:accent3>
      <a:srgbClr val="44709D"/>
    </a:accent3>
    <a:accent4>
      <a:srgbClr val="A23C33"/>
    </a:accent4>
    <a:accent5>
      <a:srgbClr val="D97828"/>
    </a:accent5>
    <a:accent6>
      <a:srgbClr val="DEB340"/>
    </a:accent6>
    <a:hlink>
      <a:srgbClr val="A8BF4D"/>
    </a:hlink>
    <a:folHlink>
      <a:srgbClr val="B4CA80"/>
    </a:folHlink>
  </a:clrScheme>
</a:themeOverride>
</file>

<file path=ppt/theme/themeOverride2.xml><?xml version="1.0" encoding="utf-8"?>
<a:themeOverride xmlns:a="http://schemas.openxmlformats.org/drawingml/2006/main">
  <a:clrScheme name="Organic">
    <a:dk1>
      <a:sysClr val="windowText" lastClr="000000"/>
    </a:dk1>
    <a:lt1>
      <a:sysClr val="window" lastClr="FFFFFF"/>
    </a:lt1>
    <a:dk2>
      <a:srgbClr val="212121"/>
    </a:dk2>
    <a:lt2>
      <a:srgbClr val="DADADA"/>
    </a:lt2>
    <a:accent1>
      <a:srgbClr val="83992A"/>
    </a:accent1>
    <a:accent2>
      <a:srgbClr val="3C9770"/>
    </a:accent2>
    <a:accent3>
      <a:srgbClr val="44709D"/>
    </a:accent3>
    <a:accent4>
      <a:srgbClr val="A23C33"/>
    </a:accent4>
    <a:accent5>
      <a:srgbClr val="D97828"/>
    </a:accent5>
    <a:accent6>
      <a:srgbClr val="DEB340"/>
    </a:accent6>
    <a:hlink>
      <a:srgbClr val="A8BF4D"/>
    </a:hlink>
    <a:folHlink>
      <a:srgbClr val="B4CA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</TotalTime>
  <Words>445</Words>
  <Application>Microsoft Office PowerPoint</Application>
  <PresentationFormat>Widescreen</PresentationFormat>
  <Paragraphs>58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Garamond</vt:lpstr>
      <vt:lpstr>Wingdings</vt:lpstr>
      <vt:lpstr>Organic</vt:lpstr>
      <vt:lpstr>Post Office Passport Seva Kendra (POPSK) - Complete Guide</vt:lpstr>
      <vt:lpstr>Introduction to POPSK</vt:lpstr>
      <vt:lpstr>Services Offered at POPSK</vt:lpstr>
      <vt:lpstr>Difference Between POPSK and PSK</vt:lpstr>
      <vt:lpstr>How to Apply for a Passport at POPSK</vt:lpstr>
      <vt:lpstr>Documents Required</vt:lpstr>
      <vt:lpstr>Passport Fees Structure</vt:lpstr>
      <vt:lpstr>Appointment &amp; Processing Time</vt:lpstr>
      <vt:lpstr>Benefits of POPSK</vt:lpstr>
      <vt:lpstr>Important Tips &amp; FAQs</vt:lpstr>
      <vt:lpstr>Conclusion &amp; Contact Information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Post Office Passport Seva Kendra (POPSK) - Complete Guide</dc:title>
  <dc:subject/>
  <dc:creator/>
  <cp:keywords/>
  <dc:description>generated using python-pptx</dc:description>
  <cp:lastModifiedBy>Turtlemint</cp:lastModifiedBy>
  <cp:revision>5</cp:revision>
  <dcterms:created xsi:type="dcterms:W3CDTF">2013-01-27T09:14:16Z</dcterms:created>
  <dcterms:modified xsi:type="dcterms:W3CDTF">2025-02-25T05:47:21Z</dcterms:modified>
  <cp:category/>
</cp:coreProperties>
</file>